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5637010" cy="187220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Улица. Правила 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пешеходов»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75351" cy="360040"/>
          </a:xfrm>
        </p:spPr>
        <p:txBody>
          <a:bodyPr/>
          <a:lstStyle/>
          <a:p>
            <a:pPr marL="182880" indent="0">
              <a:buNone/>
            </a:pPr>
            <a:endParaRPr lang="ru-RU" sz="32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Улица делиться на 2 части – проезжею и тротуар.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на\Desktop\конкурс\0011-006-Nachalom-opasnoj-situatsii-javljajutsja-Moment-skhoda-peshekhoda-na-proezzhu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8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рядом с проезжей частью нет тротуара, нужно идти по обочине на встречу движущимся машинам.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на\Desktop\конкурс\0021-025-Na-proselochnoj-doroge-i-doroge-bez-trotuara-nuzhno-idti-po-obo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6512511" cy="1369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7556884" cy="568863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По городу, по улице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Не ходят просто так.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Когда не знаешь правила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Легко попасть впросак.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Всё время будь внимательным,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>
                <a:solidFill>
                  <a:srgbClr val="FF0000"/>
                </a:solidFill>
              </a:rPr>
              <a:t>помни наперёд: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Свои имеют правила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Шофер и пешеход!!!»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5365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661248"/>
            <a:ext cx="6512511" cy="8549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136904" cy="5040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912768" cy="50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877272"/>
            <a:ext cx="6512511" cy="646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6632"/>
            <a:ext cx="7893496" cy="532859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Самым главным нашим помощник-это светофор.</a:t>
            </a:r>
          </a:p>
          <a:p>
            <a:pPr marL="4572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дороги в домике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Без сада и крылечка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Проживают гномики,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Два славных человечка: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Не играют в домино,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 салки или прятки,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 весь день глядят в окно.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Все ли там в порядке?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Гном зеленый говорит: -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Все спокойно. Путь открыт!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Если вышел красный -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Значит, путь опасный!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 днем и ночью темною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Окошки в нем не гаснут: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Вот вышел гном зеленый,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Вот появился красный.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 человечков важная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 сложная работа -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Неосторожным гражданам 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Мигнуть у перехода!</a:t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marL="4572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815507" cy="59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8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424936" cy="49685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08912" cy="6480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водитель, не спеши!</a:t>
            </a:r>
          </a:p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Нужно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слушаться 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спора</a:t>
            </a:r>
          </a:p>
          <a:p>
            <a:pPr marL="4572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светофора!</a:t>
            </a:r>
          </a:p>
          <a:p>
            <a:pPr marL="45720" indent="0"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правила движения</a:t>
            </a:r>
          </a:p>
          <a:p>
            <a:pPr marL="45720" indent="0"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Выполнять без исключения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9685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356</TotalTime>
  <Words>102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User</cp:lastModifiedBy>
  <cp:revision>32</cp:revision>
  <dcterms:created xsi:type="dcterms:W3CDTF">2014-10-16T11:02:47Z</dcterms:created>
  <dcterms:modified xsi:type="dcterms:W3CDTF">2020-01-07T10:35:39Z</dcterms:modified>
</cp:coreProperties>
</file>