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7" r:id="rId4"/>
    <p:sldId id="270" r:id="rId5"/>
    <p:sldId id="268" r:id="rId6"/>
    <p:sldId id="264" r:id="rId7"/>
    <p:sldId id="265" r:id="rId8"/>
    <p:sldId id="269" r:id="rId9"/>
    <p:sldId id="266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DAE67-43CE-42D9-AD82-E51B95766B8D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5C0C3-6026-455F-B25E-B2D3B7F86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5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C0C3-6026-455F-B25E-B2D3B7F868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C0C3-6026-455F-B25E-B2D3B7F868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C0C3-6026-455F-B25E-B2D3B7F868B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AEE2-7298-41AA-983E-4ED08BE92FEC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494-88E2-46F7-9801-5EC88745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AEE2-7298-41AA-983E-4ED08BE92FEC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494-88E2-46F7-9801-5EC88745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AEE2-7298-41AA-983E-4ED08BE92FEC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494-88E2-46F7-9801-5EC88745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AEE2-7298-41AA-983E-4ED08BE92FEC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494-88E2-46F7-9801-5EC88745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AEE2-7298-41AA-983E-4ED08BE92FEC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494-88E2-46F7-9801-5EC88745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AEE2-7298-41AA-983E-4ED08BE92FEC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494-88E2-46F7-9801-5EC88745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AEE2-7298-41AA-983E-4ED08BE92FEC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494-88E2-46F7-9801-5EC88745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AEE2-7298-41AA-983E-4ED08BE92FEC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494-88E2-46F7-9801-5EC88745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AEE2-7298-41AA-983E-4ED08BE92FEC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494-88E2-46F7-9801-5EC88745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AEE2-7298-41AA-983E-4ED08BE92FEC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494-88E2-46F7-9801-5EC88745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AEE2-7298-41AA-983E-4ED08BE92FEC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494-88E2-46F7-9801-5EC88745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0AEE2-7298-41AA-983E-4ED08BE92FEC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1F494-88E2-46F7-9801-5EC88745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:\для фильма 1\ФОТО НОВЫЕ\ФОТО территория\P10007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532105" cy="4149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ЦРР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/с №14 «Росинка»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40466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 –педагогический проект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62068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«РОСИНКА» </a:t>
            </a:r>
            <a:r>
              <a:rPr lang="ru-RU" sz="36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3600" b="1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34888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ТЕРРИТОРИЯ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2348880"/>
            <a:ext cx="288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ДРУЖБЫ»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world-time-zones.ru/russiazonesnew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97"/>
          <a:stretch>
            <a:fillRect/>
          </a:stretch>
        </p:blipFill>
        <p:spPr bwMode="auto">
          <a:xfrm>
            <a:off x="5148064" y="4121696"/>
            <a:ext cx="39959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саша\Videos\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64" r="30252"/>
          <a:stretch>
            <a:fillRect/>
          </a:stretch>
        </p:blipFill>
        <p:spPr bwMode="auto">
          <a:xfrm>
            <a:off x="251520" y="3717032"/>
            <a:ext cx="1944216" cy="280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0"/>
            <a:ext cx="5652120" cy="213285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 из основных принципов дошкольного образования – учет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этно-культурной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ситуации развития ребенка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218464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Часть программы, формируемая участниками  образовательных отношений , должна учитывать образовательные потребности  и интересы воспитанников, членов их семей и педагогов, и в частности, может быть ориентирована на специфику  национальных,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социокультурных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экономических, климатических условий, в которых осуществляется образовательный процесс.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59829943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63888" cy="2151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2276872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Позитивная социализация. Формирование важных личностных характеристик дошкольника  – этнокультурное самосознание 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самоидентичность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actua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67906"/>
          <a:stretch>
            <a:fillRect/>
          </a:stretch>
        </p:blipFill>
        <p:spPr>
          <a:xfrm>
            <a:off x="1763688" y="3573016"/>
            <a:ext cx="5657419" cy="1008112"/>
          </a:xfrm>
          <a:prstGeom prst="rect">
            <a:avLst/>
          </a:prstGeom>
        </p:spPr>
      </p:pic>
      <p:pic>
        <p:nvPicPr>
          <p:cNvPr id="7" name="Рисунок 6" descr="bcffa87e0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32856"/>
            <a:ext cx="174307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5148064" cy="540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процессе приобщения детей к этнокультурным представлениям необходимо оказывать комплексное воспитательное воздействие на когнитивную, эмоционально-оценочную и поведенческую сферы дошкольников. Слабая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сформированность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одного из компонентов (этических представлений о национальных и общечеловеческих ценностях; положительного отношения к явлениям и объектам общественной и этнокультурной жизни или готовности действовать в соответствии с усвоенными ценностями и нормами по отношению к окружающим людям и т. д.) ведёт к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несформированности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нравственных качеств или ценностных ориентаций в целом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Этнические сказки, как средство нравственно-духовного воспитания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С социально-психологической  точки зрения важно, что народная сказка содействует приобщению новых поколений к общечеловеческому и этническому опыту, активно воздействует на эмоционально-образный потенциал личности, способствует обогащению этических представлений и формированию ценностных ориентаций. 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86104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Народная сказка играет большую роль в нравственно-духовном воспитании и формировании базиса личностной культуры каждого человека в период дошкольного детства. Сказка важна для обеспечения нравственной и духовной преемственности поколений, для приобщения новых поколений к общечеловеческому и этнокультурному опыту. Сказка, раздвигая границы индивидуального жизненного опыта дошкольника, превращает слушателя из объекта воздействия в соавтора сказки. Она важна для обогащения социального опыта развивающейся личности, для побуждения личности слушающего к собственной, индивидуальной интерпретации сюжета, образов, характеристик действующих лиц, их оценки.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JYKJCSX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196752"/>
            <a:ext cx="457200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05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2" r="904" b="7240"/>
          <a:stretch>
            <a:fillRect/>
          </a:stretch>
        </p:blipFill>
        <p:spPr>
          <a:xfrm rot="5400000">
            <a:off x="3440813" y="1391835"/>
            <a:ext cx="6165304" cy="4767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IMG_0052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53" t="9508" r="7441" b="8859"/>
          <a:stretch>
            <a:fillRect/>
          </a:stretch>
        </p:blipFill>
        <p:spPr>
          <a:xfrm rot="5400000">
            <a:off x="445232" y="-49694"/>
            <a:ext cx="357301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211960" y="0"/>
            <a:ext cx="493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Составитель О.А.Хейфец – эксперт краевед Института социальных перспектив г. Пятигорска </a:t>
            </a:r>
            <a:endParaRPr lang="ru-RU" b="1" dirty="0"/>
          </a:p>
        </p:txBody>
      </p:sp>
      <p:pic>
        <p:nvPicPr>
          <p:cNvPr id="12" name="Рисунок 11" descr="IMG_005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16" b="-490"/>
          <a:stretch>
            <a:fillRect/>
          </a:stretch>
        </p:blipFill>
        <p:spPr>
          <a:xfrm>
            <a:off x="467544" y="3573016"/>
            <a:ext cx="3528392" cy="309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851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+ современные ИКТ технологии 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332656"/>
            <a:ext cx="6246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«Взаимодействие разных культур является многовековой традицией нашей общественной, государственной жизни, а национальное многообразие народов России - подлинным богатством страны. И потому мы полностью поддерживаем деятельность, направленную на утверждение культуры мира и толерантности, как необходимых условий диалога цивилизаций».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63691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               В. В.Путин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7" name="Picture 3" descr="E:\сгко символика\DSCN16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00" r="4326" b="17451"/>
          <a:stretch>
            <a:fillRect/>
          </a:stretch>
        </p:blipFill>
        <p:spPr bwMode="auto">
          <a:xfrm>
            <a:off x="0" y="2996952"/>
            <a:ext cx="5040560" cy="3479157"/>
          </a:xfrm>
          <a:prstGeom prst="rect">
            <a:avLst/>
          </a:prstGeom>
          <a:ln w="38100">
            <a:solidFill>
              <a:srgbClr val="0066FF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3684" t="8766" r="36059" b="51911"/>
          <a:stretch>
            <a:fillRect/>
          </a:stretch>
        </p:blipFill>
        <p:spPr bwMode="auto">
          <a:xfrm>
            <a:off x="5148064" y="4365104"/>
            <a:ext cx="338437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саша\Desktop\фото сборник\фото\содружество\Новый рисунок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4290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4477">
            <a:off x="457650" y="3364123"/>
            <a:ext cx="3271040" cy="305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348880" cy="31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87" r="28913"/>
          <a:stretch>
            <a:fillRect/>
          </a:stretch>
        </p:blipFill>
        <p:spPr bwMode="auto">
          <a:xfrm>
            <a:off x="3707904" y="2564904"/>
            <a:ext cx="1944216" cy="277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0962" y="260648"/>
            <a:ext cx="398303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772816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Актуальность проблемы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очевидна и обусловлена ростом необоснованной агрессии и насилия в обществе, потерей нравственных ориентиров поведения, возникновению межнациональной розни, в том числе и в детской среде.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Взаимная нетерпимость и культурный эгоизм через средства массовой информации, социальное окружение детей, семью все чаще проникают и в дошкольные учреждения. В результате этого возникают проблемы в общении и агрессивности по отношению друг к другу, дети имеют невысокий уровень знаний о традициях и культуре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содружественных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наций.                                                                             В результате реализации данного проекта в учреждении будет создана среда способствующая освоению навыков толерантного отношения к окружающей действительности, представителям разных культур, национальностей.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00"/>
          <a:stretch>
            <a:fillRect/>
          </a:stretch>
        </p:blipFill>
        <p:spPr bwMode="auto">
          <a:xfrm>
            <a:off x="0" y="522920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00"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:\для фильма 1\ФОТО НОВЫЕ\ФОТО территория\P10007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532105" cy="4149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4046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2016-2017 учебный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62068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«РОСИНКА» </a:t>
            </a:r>
            <a:r>
              <a:rPr lang="ru-RU" sz="36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3600" b="1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34888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ТЕРРИТОРИЯ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2348880"/>
            <a:ext cx="288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ДРУЖБЫ»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world-time-zones.ru/russiazonesnew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97"/>
          <a:stretch>
            <a:fillRect/>
          </a:stretch>
        </p:blipFill>
        <p:spPr bwMode="auto">
          <a:xfrm>
            <a:off x="5148064" y="4121696"/>
            <a:ext cx="39959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саша\Videos\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64" r="30252"/>
          <a:stretch>
            <a:fillRect/>
          </a:stretch>
        </p:blipFill>
        <p:spPr bwMode="auto">
          <a:xfrm>
            <a:off x="323528" y="260648"/>
            <a:ext cx="1440160" cy="207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2592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63366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92697"/>
            <a:ext cx="7632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Целью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данного проекта является формирование у всех участников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воспитательно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-образовательного процесса навыков  уважительного и доброжелательного отношения при взаимодействии с представителями разных культур, национальностей, вероисповеданий, посещающих подготовительную группу.</a:t>
            </a:r>
            <a:endParaRPr lang="ru-RU" dirty="0" smtClean="0">
              <a:ea typeface="Cambria" pitchFamily="18" charset="0"/>
              <a:cs typeface="Times New Roman" pitchFamily="18" charset="0"/>
            </a:endParaRPr>
          </a:p>
          <a:p>
            <a:pPr eaLnBrk="0" hangingPunct="0"/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Задачи: </a:t>
            </a:r>
            <a:endParaRPr lang="ru-RU" dirty="0" smtClean="0"/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Cambria" pitchFamily="18" charset="0"/>
              </a:rPr>
              <a:t>1.Создание условий для развития толерантных отношений у детей дошкольного</a:t>
            </a: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Cambria" pitchFamily="18" charset="0"/>
              </a:rPr>
              <a:t> возраста. </a:t>
            </a:r>
            <a:endParaRPr lang="ru-RU" dirty="0" smtClean="0"/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Cambria" pitchFamily="18" charset="0"/>
              </a:rPr>
              <a:t>2.Разработка плана мероприятий, направленных на ознакомление с культурной </a:t>
            </a: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Cambria" pitchFamily="18" charset="0"/>
              </a:rPr>
              <a:t>жизнью разных народностей, населяющих наш город, посещающих нашу группу;</a:t>
            </a:r>
            <a:endParaRPr lang="ru-RU" dirty="0" smtClean="0"/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Cambria" pitchFamily="18" charset="0"/>
              </a:rPr>
              <a:t>3.Организация партнерских отношений между МБДОУ и семьями воспитанников по вопросу толерантного воспитания детей дошкольного возраста. </a:t>
            </a:r>
            <a:endParaRPr lang="ru-RU" dirty="0" smtClean="0"/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Cambria" pitchFamily="18" charset="0"/>
              </a:rPr>
              <a:t>4. Обобщение и распространение опыта работы в МБДОУ. </a:t>
            </a:r>
            <a:endParaRPr lang="ru-RU" dirty="0" smtClean="0"/>
          </a:p>
          <a:p>
            <a:pPr eaLnBrk="0" hangingPunct="0"/>
            <a:endParaRPr lang="ru-RU" b="1" dirty="0" smtClean="0">
              <a:ea typeface="Cambria" pitchFamily="18" charset="0"/>
              <a:cs typeface="Cambria" pitchFamily="18" charset="0"/>
            </a:endParaRPr>
          </a:p>
          <a:p>
            <a:pPr eaLnBrk="0" hangingPunct="0"/>
            <a:endParaRPr lang="ru-RU" b="1" dirty="0" smtClean="0">
              <a:ea typeface="Cambria" pitchFamily="18" charset="0"/>
              <a:cs typeface="Cambria" pitchFamily="18" charset="0"/>
            </a:endParaRPr>
          </a:p>
          <a:p>
            <a:pPr eaLnBrk="0" hangingPunct="0"/>
            <a:r>
              <a:rPr lang="ru-RU" b="1" dirty="0" smtClean="0">
                <a:latin typeface="Times New Roman" pitchFamily="18" charset="0"/>
                <a:ea typeface="Cambria" pitchFamily="18" charset="0"/>
                <a:cs typeface="Cambria" pitchFamily="18" charset="0"/>
              </a:rPr>
              <a:t>Участниками </a:t>
            </a:r>
            <a:r>
              <a:rPr lang="ru-RU" dirty="0" smtClean="0">
                <a:latin typeface="Times New Roman" pitchFamily="18" charset="0"/>
                <a:ea typeface="Cambria" pitchFamily="18" charset="0"/>
                <a:cs typeface="Cambria" pitchFamily="18" charset="0"/>
              </a:rPr>
              <a:t>образовательного процесса являются дети, педагоги, родители  подготовительной группы  и социальные партнёры МБДОУ.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908720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Стратегия достижения поставленной цели и задач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Весь педагогический инструментарий в руках педагога  - и беседы, и познавательные игры, и показ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медиа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- и видеоматериалов, и «погружение» в культуру разных национальностей, населяющих нашу Родину,  посещающих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нащ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детский сад: </a:t>
            </a: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Это и ведение «Книги Добрых Дел» и «Кулинарные Ярмарки» или «Карусель  национальных блюд».Семейные фестивали «В ритме танца» и конкурсы чтецов «Актуальный диалог». Фотовыставки «Земля -  наш общий дом»,  «Моя Родина – Россия» , Уроки Дружбы , конкурсы семейных стенгазет и видеоматериалов «Главное вместе, главное дружно» , картотека игр «Народные игры и забавы». Экскурсы и экскурсии в КДБ им.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Екимцева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«Путешествуя по книге» и экскурсии в краеведческий музей им.Праве. </a:t>
            </a: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Эти мероприятия и досуги  познакомят детей с традициями разных народностей, с их бытом, праздниками, национальными блюдами, видами национальных танцев и разнообразием музыкального и художественно-литературного фольклора. Колоритность, самобытность таких досугов, занятий и экскурсий  наполнят ребенка радостью и чувством сплоченности и дружелюбия.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саша\Desktop\город ставрополь любимый[(002032)14-01-0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133"/>
          <a:stretch>
            <a:fillRect/>
          </a:stretch>
        </p:blipFill>
        <p:spPr bwMode="auto">
          <a:xfrm>
            <a:off x="251520" y="4768453"/>
            <a:ext cx="3888432" cy="208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саша\Desktop\город ставрополь любимый[(002608)14-01-26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932040" cy="2735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саша\Desktop\город ставрополь любимый[(000214)13-59-40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605975"/>
            <a:ext cx="3851920" cy="225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821087" cy="21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450" y="0"/>
            <a:ext cx="27495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Картинки по запросу фон этнокультура в доу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1368779" cy="11614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stergid.ru/image/upload/2011-08-06/330026694634_cfae3f6c30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Картинки по запросу фон этнокультура в до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060848"/>
            <a:ext cx="2896289" cy="24575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3203848" cy="240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71038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880320" cy="21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777</Words>
  <Application>Microsoft Office PowerPoint</Application>
  <PresentationFormat>Экран (4:3)</PresentationFormat>
  <Paragraphs>41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Один из основных принципов дошкольного образования – учет этно-культурной  ситуации развития ребенка. </vt:lpstr>
      <vt:lpstr>Презентация PowerPoint</vt:lpstr>
      <vt:lpstr>Этнические сказки, как средство нравственно-духовного воспитания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Работник</cp:lastModifiedBy>
  <cp:revision>34</cp:revision>
  <dcterms:created xsi:type="dcterms:W3CDTF">2016-08-01T12:00:21Z</dcterms:created>
  <dcterms:modified xsi:type="dcterms:W3CDTF">2016-09-02T09:12:07Z</dcterms:modified>
</cp:coreProperties>
</file>